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66" r:id="rId7"/>
    <p:sldMasterId id="2147483790" r:id="rId8"/>
    <p:sldMasterId id="2147484324" r:id="rId9"/>
    <p:sldMasterId id="2147484469" r:id="rId10"/>
    <p:sldMasterId id="2147484505" r:id="rId11"/>
    <p:sldMasterId id="2147484517" r:id="rId12"/>
    <p:sldMasterId id="2147484727" r:id="rId13"/>
    <p:sldMasterId id="2147484739" r:id="rId14"/>
    <p:sldMasterId id="2147484751" r:id="rId15"/>
    <p:sldMasterId id="2147484763" r:id="rId16"/>
    <p:sldMasterId id="2147484775" r:id="rId17"/>
    <p:sldMasterId id="2147484787" r:id="rId18"/>
    <p:sldMasterId id="2147484799" r:id="rId19"/>
    <p:sldMasterId id="2147484811" r:id="rId20"/>
    <p:sldMasterId id="2147484823" r:id="rId21"/>
    <p:sldMasterId id="2147484835" r:id="rId22"/>
  </p:sldMasterIdLst>
  <p:notesMasterIdLst>
    <p:notesMasterId r:id="rId150"/>
  </p:notesMasterIdLst>
  <p:handoutMasterIdLst>
    <p:handoutMasterId r:id="rId151"/>
  </p:handoutMasterIdLst>
  <p:sldIdLst>
    <p:sldId id="454" r:id="rId23"/>
    <p:sldId id="348" r:id="rId24"/>
    <p:sldId id="298" r:id="rId25"/>
    <p:sldId id="620" r:id="rId26"/>
    <p:sldId id="621" r:id="rId27"/>
    <p:sldId id="622" r:id="rId28"/>
    <p:sldId id="623" r:id="rId29"/>
    <p:sldId id="624" r:id="rId30"/>
    <p:sldId id="625" r:id="rId31"/>
    <p:sldId id="626" r:id="rId32"/>
    <p:sldId id="627" r:id="rId33"/>
    <p:sldId id="628" r:id="rId34"/>
    <p:sldId id="629" r:id="rId35"/>
    <p:sldId id="630" r:id="rId36"/>
    <p:sldId id="349" r:id="rId37"/>
    <p:sldId id="552" r:id="rId38"/>
    <p:sldId id="350" r:id="rId39"/>
    <p:sldId id="580" r:id="rId40"/>
    <p:sldId id="584" r:id="rId41"/>
    <p:sldId id="585" r:id="rId42"/>
    <p:sldId id="586" r:id="rId43"/>
    <p:sldId id="588" r:id="rId44"/>
    <p:sldId id="616" r:id="rId45"/>
    <p:sldId id="589" r:id="rId46"/>
    <p:sldId id="590" r:id="rId47"/>
    <p:sldId id="591" r:id="rId48"/>
    <p:sldId id="592" r:id="rId49"/>
    <p:sldId id="593" r:id="rId50"/>
    <p:sldId id="594" r:id="rId51"/>
    <p:sldId id="595" r:id="rId52"/>
    <p:sldId id="596" r:id="rId53"/>
    <p:sldId id="597" r:id="rId54"/>
    <p:sldId id="598" r:id="rId55"/>
    <p:sldId id="599" r:id="rId56"/>
    <p:sldId id="600" r:id="rId57"/>
    <p:sldId id="601" r:id="rId58"/>
    <p:sldId id="602" r:id="rId59"/>
    <p:sldId id="603" r:id="rId60"/>
    <p:sldId id="604" r:id="rId61"/>
    <p:sldId id="605" r:id="rId62"/>
    <p:sldId id="606" r:id="rId63"/>
    <p:sldId id="607" r:id="rId64"/>
    <p:sldId id="608" r:id="rId65"/>
    <p:sldId id="609" r:id="rId66"/>
    <p:sldId id="610" r:id="rId67"/>
    <p:sldId id="611" r:id="rId68"/>
    <p:sldId id="612" r:id="rId69"/>
    <p:sldId id="613" r:id="rId70"/>
    <p:sldId id="614" r:id="rId71"/>
    <p:sldId id="615" r:id="rId72"/>
    <p:sldId id="574" r:id="rId73"/>
    <p:sldId id="696" r:id="rId74"/>
    <p:sldId id="465" r:id="rId75"/>
    <p:sldId id="361" r:id="rId76"/>
    <p:sldId id="362" r:id="rId77"/>
    <p:sldId id="530" r:id="rId78"/>
    <p:sldId id="631" r:id="rId79"/>
    <p:sldId id="632" r:id="rId80"/>
    <p:sldId id="633" r:id="rId81"/>
    <p:sldId id="634" r:id="rId82"/>
    <p:sldId id="635" r:id="rId83"/>
    <p:sldId id="636" r:id="rId84"/>
    <p:sldId id="637" r:id="rId85"/>
    <p:sldId id="638" r:id="rId86"/>
    <p:sldId id="639" r:id="rId87"/>
    <p:sldId id="640" r:id="rId88"/>
    <p:sldId id="641" r:id="rId89"/>
    <p:sldId id="642" r:id="rId90"/>
    <p:sldId id="643" r:id="rId91"/>
    <p:sldId id="644" r:id="rId92"/>
    <p:sldId id="645" r:id="rId93"/>
    <p:sldId id="646" r:id="rId94"/>
    <p:sldId id="647" r:id="rId95"/>
    <p:sldId id="648" r:id="rId96"/>
    <p:sldId id="649" r:id="rId97"/>
    <p:sldId id="650" r:id="rId98"/>
    <p:sldId id="651" r:id="rId99"/>
    <p:sldId id="652" r:id="rId100"/>
    <p:sldId id="653" r:id="rId101"/>
    <p:sldId id="654" r:id="rId102"/>
    <p:sldId id="655" r:id="rId103"/>
    <p:sldId id="656" r:id="rId104"/>
    <p:sldId id="657" r:id="rId105"/>
    <p:sldId id="658" r:id="rId106"/>
    <p:sldId id="659" r:id="rId107"/>
    <p:sldId id="660" r:id="rId108"/>
    <p:sldId id="661" r:id="rId109"/>
    <p:sldId id="662" r:id="rId110"/>
    <p:sldId id="663" r:id="rId111"/>
    <p:sldId id="664" r:id="rId112"/>
    <p:sldId id="665" r:id="rId113"/>
    <p:sldId id="666" r:id="rId114"/>
    <p:sldId id="667" r:id="rId115"/>
    <p:sldId id="668" r:id="rId116"/>
    <p:sldId id="669" r:id="rId117"/>
    <p:sldId id="670" r:id="rId118"/>
    <p:sldId id="671" r:id="rId119"/>
    <p:sldId id="672" r:id="rId120"/>
    <p:sldId id="673" r:id="rId121"/>
    <p:sldId id="674" r:id="rId122"/>
    <p:sldId id="675" r:id="rId123"/>
    <p:sldId id="676" r:id="rId124"/>
    <p:sldId id="677" r:id="rId125"/>
    <p:sldId id="678" r:id="rId126"/>
    <p:sldId id="679" r:id="rId127"/>
    <p:sldId id="680" r:id="rId128"/>
    <p:sldId id="681" r:id="rId129"/>
    <p:sldId id="682" r:id="rId130"/>
    <p:sldId id="683" r:id="rId131"/>
    <p:sldId id="540" r:id="rId132"/>
    <p:sldId id="394" r:id="rId133"/>
    <p:sldId id="697" r:id="rId134"/>
    <p:sldId id="393" r:id="rId135"/>
    <p:sldId id="396" r:id="rId136"/>
    <p:sldId id="498" r:id="rId137"/>
    <p:sldId id="684" r:id="rId138"/>
    <p:sldId id="685" r:id="rId139"/>
    <p:sldId id="686" r:id="rId140"/>
    <p:sldId id="687" r:id="rId141"/>
    <p:sldId id="688" r:id="rId142"/>
    <p:sldId id="689" r:id="rId143"/>
    <p:sldId id="690" r:id="rId144"/>
    <p:sldId id="691" r:id="rId145"/>
    <p:sldId id="692" r:id="rId146"/>
    <p:sldId id="693" r:id="rId147"/>
    <p:sldId id="694" r:id="rId148"/>
    <p:sldId id="695" r:id="rId14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0929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slide" Target="slides/slide116.xml"/><Relationship Id="rId15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144" Type="http://schemas.openxmlformats.org/officeDocument/2006/relationships/slide" Target="slides/slide122.xml"/><Relationship Id="rId149" Type="http://schemas.openxmlformats.org/officeDocument/2006/relationships/slide" Target="slides/slide12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slide" Target="slides/slide11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slide" Target="slides/slide94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137" Type="http://schemas.openxmlformats.org/officeDocument/2006/relationships/slide" Target="slides/slide1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40" Type="http://schemas.openxmlformats.org/officeDocument/2006/relationships/slide" Target="slides/slide118.xml"/><Relationship Id="rId145" Type="http://schemas.openxmlformats.org/officeDocument/2006/relationships/slide" Target="slides/slide123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slide" Target="slides/slide113.xml"/><Relationship Id="rId143" Type="http://schemas.openxmlformats.org/officeDocument/2006/relationships/slide" Target="slides/slide121.xml"/><Relationship Id="rId148" Type="http://schemas.openxmlformats.org/officeDocument/2006/relationships/slide" Target="slides/slide126.xml"/><Relationship Id="rId15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141" Type="http://schemas.openxmlformats.org/officeDocument/2006/relationships/slide" Target="slides/slide119.xml"/><Relationship Id="rId146" Type="http://schemas.openxmlformats.org/officeDocument/2006/relationships/slide" Target="slides/slide12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slide" Target="slides/slide114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5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Relationship Id="rId147" Type="http://schemas.openxmlformats.org/officeDocument/2006/relationships/slide" Target="slides/slide12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slide" Target="slides/slide120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765BD52-2B89-43E8-9156-060F059C4B6A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41F3CDA-D3A5-4C11-A2F6-EBC5153A4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697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B136D3D-44EF-4FB4-AC1A-07621D354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9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1E8D6-E06B-4A58-A964-CBF34DD1034B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1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FA12E6-6ED6-429D-8986-AB7E74599FED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2829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79461-F19D-4004-836A-5BEF167D47E9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7729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FA3E3-5B42-4A13-9D68-CB14EDFEF2AD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13172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F702D2-1625-4709-B99D-7CFFC313A6B6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2162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80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81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82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3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076B-1906-49E6-82B1-198E4D6CDA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89B0-BA77-4120-B4CD-7F3205A449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CA9314-B0FB-4566-8645-AB73ECD71E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E1E05E0-99EE-449D-9D7F-61A48479FE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E9CE29C-6B57-4265-9D15-BA745FB74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C58CF33-43D7-43BB-B545-9663B4A72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BA059DF-DCB4-4939-86AA-B0EAE2E5D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DF6081C-365F-4E16-9271-30F11F498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8B2E727-CDE8-40DF-A27A-7874BBB47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4C271F1-C93B-4D06-8AA5-0675CAFF1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01D6CD-4722-4262-8721-4A61650E31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B7886D-C34A-469D-953A-CF457DF216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A079F-DF1D-4D9E-90E8-B38A9F3E73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FF62E6D-EF1B-4AE6-93A2-44616C143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8201-8492-4742-B0EA-3DB9900882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8A7F-3326-49C0-B9FD-A1F78AED0F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0BE9-FFFD-4161-9EEB-0610C6DB48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45CD-2D76-4BDC-9286-3EBA73270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8752-8456-44C6-9D67-37D2AE9A7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36D70-16DB-4DA4-B051-B91C95052C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1351-ABD0-410A-AFA5-7A14276C75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AD18E-835E-4FA4-9981-948FC009A6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AE1A-DA68-43DB-AC02-D35F7297AD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2F43C-D135-410A-95B1-6C93FD443A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8DB3-729F-4322-9C32-5FCDEFCB18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DF22-8726-45F8-A3B6-2F218F4A65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E93A9-D219-44CB-8BFE-B049360061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4537-04F6-4599-82BD-02B943AAB0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6EF6-E7E6-46A3-98E0-7657C2EEDA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94AF-C6FB-47ED-903A-224B5715F2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AF4F1-2947-4F48-BA05-7C383DB5DA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D5FF4-B5DC-4F1C-B906-10EED6B1C0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B40A-DC0D-493B-ABB7-09F9BBAB79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AA26-E327-4A67-A57F-1A4E311155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8A695-43AB-4E70-834F-5C2DC425D8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06AA-AD4B-454E-AEC2-6D8B9B6FD4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DA3F-73CD-4890-92B1-7DD087872A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0630F-66E0-4831-A86F-AEDAB80CFE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321DC-301C-459F-8661-467E5CF341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C7442-6AC6-4E02-A2B4-7820F94959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9D9AE-3C43-4A5A-9B64-1BC1F5D3CC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92DD8-8AAB-400B-8CDF-D87AF3BD76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3514-8A2D-4E9F-BF62-64B232D4DE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C705-7CEF-49F3-99B9-941B586BA1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CFD5-DC91-4398-8B2E-441834D669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8E24-9F09-497E-8255-254BFB5016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9CB6-C634-4E5B-9177-AD76DE79D1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3A6A5-DB7D-4E90-AFB2-4E513F6CD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B0B1-F956-42F6-BF24-6BCEF436A5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F49F-088A-4001-849E-BE787ECB71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3C38-7380-4C7C-B0A4-8466CBF813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8E9A-B9D8-45BE-8584-C0EF6BA229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5F87A-35D3-49F1-A4A4-233DC13254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5A7C-61A5-4947-81C4-0467D3B026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15AC-F91E-43A8-94D7-40D116845F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24C5B-A5CD-4544-83E8-3E68092BFA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FB7D-2EFB-425E-A4EF-97071A57B5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4150B-F7D6-4E51-95D0-EB36517416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02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59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098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65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5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654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466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592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7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664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266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406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988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820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9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972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006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356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522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549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357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157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158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045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33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565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0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246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83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094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253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698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672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971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52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022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312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163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60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27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958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995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25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973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2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7101-1A79-43D7-9311-69403C468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845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196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744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17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484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488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10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50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420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9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31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070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2427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071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358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9054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82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97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078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41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984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639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984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015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08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348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42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6083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8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84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B8E4-ED21-43FD-8A7D-BB0EA78308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076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151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472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847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7642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629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174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518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491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8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64E8D-BF78-4AED-AFEE-F96AF24E2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47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89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52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E41D-40C0-469F-807E-F62924EA65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4609-7AAB-4783-A043-26AF705B8F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A408-12B9-4CCD-A053-DFE594BE9A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7DA3-0ABC-4EA9-8C62-701479BBC3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48976-E2C1-458D-A10D-71171ABC9A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4171-3319-414F-AC77-B22D5F178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095D-17FF-4A7D-9E42-B0C20756C3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5272-6925-4A6E-8E81-79B5AAB4FE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1E26-EE05-4A8D-BEAB-40D5E82EA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71EE-176D-46E5-84E2-262A9E46F2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7D2-122E-4DAE-B9CF-9444EB717B01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F2CC-30BB-4A82-9F3A-3E7C30C30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1DA7-D267-4B4E-9C66-7264E8ADAF2E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0BB1-C5E6-4473-B047-E86B13279F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774D-F17B-490B-A889-91F3F6B0CF9C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5F33-1E37-4D23-A090-1C299F8E8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60B-3680-4139-B13B-DE6665FDFFA2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7302D-0146-4DF2-B687-8DEADFBA5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34A-B339-454D-AE7A-AD5149CE8502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7C0-2196-4182-9680-051966BB4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261-E394-491A-B0D6-F80B2AA1DA23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CB1D-F537-4487-9A2A-CEC047BBE2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0704-FC6D-4304-A9E9-4F47CFB64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FF96-33A5-4825-A26B-1DBB1D3B3573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15DD-58A7-44D1-BD84-FF99C7D95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7F55-DC18-43E7-9FE5-6B8489AEE26F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7F71-FA78-4287-87B1-94AC4E316E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A2-878F-4EED-ADD6-8F0DA4692ACA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176B-106A-4B88-9E65-B21EBB891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E1B9-720D-4708-BDF6-6D513F174D68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757D-AEDF-4C31-8A46-589E82591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36-6514-4760-8B38-4EB3D4168D04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EEB8-6491-41AE-8DD7-FAFC85549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0A73-DA0E-4348-8D99-16E643D2A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BB4A-5956-45B4-B30E-6FBF94469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ADEC-D115-47C6-8F80-2DACE44AF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2C4A-E127-4F5A-A4A3-2184E202E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975E-B329-49B1-8ED2-8DEF9B27B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154E-DF98-49AD-89D7-8B20C861F0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370-4000-4415-BAF8-8F3B31260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42C3C-53A3-4B30-A94B-2D0757F9BB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EB0A-68D1-42A8-979C-0FEFFC80D8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7C10-F56C-43BD-8748-FEF1FF7B7B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39F8A-7E63-4227-88BE-54FF2342C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E05E-DA90-4CC5-943B-A7209F6C8C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0FEA-558D-45DC-8722-397309711BED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F538-A6D4-43FE-BFEF-ADA0AD39C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0D66-8AE8-41F4-9061-60888B685A13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22DF-8FEF-4AE6-B315-F2DE2E6668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B6C2-DD12-47F5-960F-A4B0374935B8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A8A9-32C8-49AA-96BB-196D550F80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3137-81A6-4757-A3AC-E214008A5AA2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A8C7-C04C-4DA0-BF55-09CB11CF7D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1F9B-8AE7-48D9-AE6B-69DB0AA572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6E70-B39F-4DEF-8AF1-143B31D6C597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8313-728A-403F-98F3-BE5668093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FC31-BF0E-45A2-9650-374E983313BA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5DD-F107-4236-A1A7-0A97FE9C6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A4C2-42F1-469E-A18B-74B7ED972EF4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1A2D-67DB-42EF-B2BC-E324305A6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4AF-681E-417B-AF08-0619BC7EAEF6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9E63-86A1-4790-B1F9-C2C23451E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D21C-01D3-45C3-8BA6-C06E9595BABE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B3E8-8104-4102-A329-8DB7D4CB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E972-4C8B-4EE5-AE04-A8A27E07C5FA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FF3-2600-462A-9D85-BC3F8F5C2A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10E3-882A-4DD4-A239-C1A2A28FCDEB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BC5-92A7-4CB3-B970-813666DB6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FC6A5-C46C-4947-A01A-614815349A12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1A37-E204-4C5C-B4AB-95BEB89F42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F42A2-8B27-417D-84D6-D1A563C4932D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63E72-9F78-4E64-8BB1-728B278D75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3F445-1DE3-442A-AC6B-296C0B1001AC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56FE2-A1B8-4632-B5C5-099D661D58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D150-4824-47D4-AC50-D71A4D8A10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FEFE-3C01-41F3-BC0E-76FE5710B076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EBAB-DAFD-47B8-8A95-8421D88687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BD807-DD7D-46CC-982E-FCFCA1ABC575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C7869-BE2E-4887-986C-3EC4169F3D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F8-24B2-4548-B61F-529BE9899F28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6042-E1C4-45C3-9EA4-DB286730FF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D846A-9312-44BE-9CDE-728FE490EDBA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80E18-BB05-4B68-83E3-B3F7A74FF2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59F0-1A95-405A-A5E8-9ECB19D0C1A9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0245-B8E6-4C11-9CB8-240F1E97FF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3BFE8-92EF-4C9B-9D40-4C751DB6038D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097E-73AB-42F2-A38C-6F0887FAA0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0FD4-292E-40C9-A01E-CBE56259C0E8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EC3D-DBAD-4F05-B7AF-4D758B6359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9B877-1194-4BDF-9868-03CD63ADF8F1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9A20-6E86-4265-935E-45B765AB00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D5CC-331E-4E6C-9C49-C40AA1E3C68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09AC-C363-4365-A78A-A24AD706CB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D0E6-8E47-425F-B5F4-B8875D3EC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E7B8-E4AA-4ED4-8463-79A8C967A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5946-88CC-4FA0-8E08-A86F3403F7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573B-CA8F-4E15-946F-FF60992FF9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194-FFBE-42AD-80E0-44DD1F0AB3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C287-2232-4A81-A461-4441CD1208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BBC8-74A9-4229-BF67-978F53FD62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3E86-21ED-439E-8A11-53A5649144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76B2-96EB-4B16-9FB1-2D92BA9C3F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A70E-C138-4428-8189-D18CBBD0C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2F197-E0E9-4B6F-A1E8-305BBB321734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652B-26B4-41CB-B68E-880C7C031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A79-8941-4798-9A2E-748A3D8C4B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8746A-66C8-4725-9F75-F4F60429BA8B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D0F2-3DAD-424D-AB9F-BD069CBE0C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D01E1-E6F1-4B00-82AA-6052EBC7087C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2753-DF8C-427F-9018-574DE0758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E447F-4462-4881-A83E-0BA7EE2C61B4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F02C0-65F2-4926-8B23-6CB04FF78E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9094-3234-4D4C-91B1-BE1E47B616E7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9E5D4-8B31-4BE1-9098-C2685D03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6E56-5A34-4F05-A7A1-2D52936A6810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21CC-D142-4F00-B70D-1C892180A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DCE3-F317-4561-B587-BD93B2262432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1E8B-D0C9-44B8-8235-A63C13F90F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8DCC7-671C-4AA9-8317-0E7B7F8F1267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7F7C-39DA-4427-A423-011041B14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97173-0F85-48EE-A848-EB890D0DFE71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3B90F-FB9F-4A0D-83B0-5380E5171F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3E3A-1043-44C6-8A33-8A08E4D6D4EB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4F38-F8B8-48C1-A729-99E82860CA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420E-E714-4BEF-B2FD-4FE6293126C8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F162-6C7B-4D0F-88BE-5002FEE3C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1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3CD5EC-8479-4205-B84C-F7EF0C1C1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D4BE5C-CBFC-496C-858F-0727A619D3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B377D89-296D-43B1-A0C1-25E9F75058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FDC8B7F-1FB5-4007-BBC0-A80EA45571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44DA1C-7EB9-4838-B17B-AEABEA71B9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AA47BD42-05B4-4D00-B153-8B9CADB797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7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188AB8-5FB8-4E86-BD80-5B4CB58B694F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6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3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2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5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3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36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EE2866D-567E-4265-89B6-D0CD9575C8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A0C6BA-AC50-45FE-8977-DF42D8A3B297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97D17C-E726-4584-85B1-B309AC46DA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928179B-2E56-4518-8737-5F05513BC0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B7701-CDA9-473D-BB2B-0E8556650803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0DA48A-2204-42DC-8458-809B3F4FC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4D5B681-50BC-435A-8FC2-DD87D467B174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A54BCC-B284-4A39-B35F-4BACC9584B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8D88692-6D8E-43F8-B301-7B06AAB7C5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35BA1BE-3F2F-4532-84ED-2D9F12E3B35C}" type="datetimeFigureOut">
              <a:rPr lang="it-IT"/>
              <a:pPr>
                <a:defRPr/>
              </a:pPr>
              <a:t>09/03/2013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259715E-CA48-42EB-9FC9-358429831C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2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2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roce oratori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4607733" cy="61436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0" y="214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 smtClean="0">
                <a:solidFill>
                  <a:srgbClr val="CC3399"/>
                </a:solidFill>
                <a:latin typeface="Comic Sans MS" pitchFamily="66" charset="0"/>
              </a:rPr>
              <a:t>Quarta</a:t>
            </a:r>
            <a:endParaRPr lang="ca-ES" sz="6600" b="1" i="1" dirty="0">
              <a:solidFill>
                <a:srgbClr val="CC3399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572132" y="4500570"/>
            <a:ext cx="32415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10 marzo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2013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cielo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79475" y="167215"/>
            <a:ext cx="7385050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entriamo nella reggia della luce... siamo noi... 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sediamo alla mensa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tuo corpo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per saziarci di te...</a:t>
            </a:r>
          </a:p>
        </p:txBody>
      </p:sp>
    </p:spTree>
    <p:extLst>
      <p:ext uri="{BB962C8B-B14F-4D97-AF65-F5344CB8AC3E}">
        <p14:creationId xmlns:p14="http://schemas.microsoft.com/office/powerpoint/2010/main" val="471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4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0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foglia-1440x9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7"/>
            <a:ext cx="9144000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12036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O Dio, che illumini ogni uomo che viene in questo mondo, fa' risplendere su di noi la luce del tuo volto, perché i nostri pensieri siano sempre conformi alla tua sapienza e possiamo amarti con cuore sincero. Per 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Cristo nostro Signore.			</a:t>
            </a:r>
            <a:r>
              <a:rPr lang="it-IT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						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									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 per l'elezione del </a:t>
            </a:r>
            <a:r>
              <a:rPr lang="it-IT" sz="4000" b="1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</a:t>
            </a:r>
            <a:endParaRPr lang="it-IT" sz="4000" b="1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011" y="2825552"/>
            <a:ext cx="6273977" cy="40324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41" y="774360"/>
            <a:ext cx="3468719" cy="226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-4936" y="0"/>
            <a:ext cx="914893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Sabato 16 marzo</a:t>
            </a:r>
          </a:p>
          <a:p>
            <a:pPr algn="r"/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giornata alla casa di Nazareth</a:t>
            </a:r>
          </a:p>
          <a:p>
            <a:pPr algn="r"/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dalle ore 14.30 (canonica)</a:t>
            </a:r>
          </a:p>
          <a:p>
            <a:pPr algn="r"/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alle 17.30 (santo Stefano)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2364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12860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86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ede\Desktop\DSC_71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1"/>
          <a:stretch/>
        </p:blipFill>
        <p:spPr bwMode="auto">
          <a:xfrm>
            <a:off x="-12357" y="-6946"/>
            <a:ext cx="9156357" cy="68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79712" y="116632"/>
            <a:ext cx="7056784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quando usciamo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dalla strada del tuo amore…  siamo noi...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ci vedi solo all'ora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perdono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ritornare da te...</a:t>
            </a:r>
          </a:p>
        </p:txBody>
      </p:sp>
    </p:spTree>
    <p:extLst>
      <p:ext uri="{BB962C8B-B14F-4D97-AF65-F5344CB8AC3E}">
        <p14:creationId xmlns:p14="http://schemas.microsoft.com/office/powerpoint/2010/main" val="18591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8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8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30185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31266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4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foglia-leaf-1280x8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20242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14282" y="0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Dio, Padre buono e grande nel perdono, accogli nell'abbraccio del tuo amore, tutti i figli che tornano a te con animo pentito; ricoprili delle splendide vesti di salvezza, perché possano gustare la tua gioia nella cena pasquale dell'Agnello. Egli è Dio, e vive e regna con te, nell'unità dello Spirito Santo, per tutti i secoli dei secoli.</a:t>
            </a:r>
          </a:p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	Amen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fillprod9wp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785794"/>
            <a:ext cx="4667250" cy="5472113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7504" y="188640"/>
            <a:ext cx="8572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libro di Giosuè</a:t>
            </a:r>
          </a:p>
          <a:p>
            <a:pPr algn="just">
              <a:defRPr/>
            </a:pPr>
            <a:endParaRPr lang="it-IT" sz="4000" i="1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In quei giorni, il Signore disse a Giosuè: «Oggi ho allontanato da voi l’infamia dell’Egitto». Gli Israeliti rimasero accampati a </a:t>
            </a:r>
            <a:r>
              <a:rPr lang="it-IT" sz="4000" dirty="0" err="1" smtClean="0">
                <a:latin typeface="Calibri" pitchFamily="34" charset="0"/>
                <a:cs typeface="Times New Roman" pitchFamily="18" charset="0"/>
              </a:rPr>
              <a:t>Gàlgala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 e celebrarono la Pasqua al quattordici del mese, alla sera, nelle steppe di Gerico.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8583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Il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giorno dopo la Pasqua mangiarono i prodotti della terra, àzzimi e frumento abbrustolito in quello stesso giorno. E a partire dal giorno seguente, come ebbero mangiato i prodotti della terra, la manna cessò. Gli Israeliti non ebbero più manna; quell’anno mangiarono i frutti della terra di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Canaan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.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>
              <a:defRPr/>
            </a:pP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85010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08B319"/>
                </a:solidFill>
                <a:latin typeface="Comic Sans MS" pitchFamily="66" charset="0"/>
              </a:rPr>
              <a:t>Salmo responsoriale</a:t>
            </a:r>
            <a:r>
              <a:rPr lang="ca-ES" dirty="0">
                <a:solidFill>
                  <a:srgbClr val="08B319"/>
                </a:solidFill>
              </a:rPr>
              <a:t>	</a:t>
            </a:r>
            <a:endParaRPr lang="ca-ES" sz="6600" b="1" i="1" dirty="0">
              <a:solidFill>
                <a:srgbClr val="08B319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984500" y="1214438"/>
            <a:ext cx="5918608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Gustate e vedete *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com’è buono il Signore.</a:t>
            </a:r>
            <a:endParaRPr lang="ca-ES" sz="4000" b="1" i="1" dirty="0">
              <a:solidFill>
                <a:srgbClr val="FF13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42844" y="4214818"/>
            <a:ext cx="8858312" cy="2554545"/>
          </a:xfrm>
          <a:prstGeom prst="rect">
            <a:avLst/>
          </a:prstGeom>
          <a:solidFill>
            <a:srgbClr val="FFFFFF">
              <a:alpha val="7607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Benedirò il Signore in ogni tempo, sulla mia bocca sempre la sua lode. Io mi glorio nel Signore: i poveri ascoltino e si rallegrino. </a:t>
            </a:r>
            <a:endParaRPr lang="ca-E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42844" y="714375"/>
            <a:ext cx="8572560" cy="3170099"/>
          </a:xfrm>
          <a:prstGeom prst="rect">
            <a:avLst/>
          </a:prstGeom>
          <a:solidFill>
            <a:srgbClr val="FFFFFF">
              <a:alpha val="7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latin typeface="Comic Sans MS" pitchFamily="66" charset="0"/>
              </a:rPr>
              <a:t> 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Magnificate con me il Signore, esaltiamo insieme il suo nome. </a:t>
            </a:r>
          </a:p>
          <a:p>
            <a:pPr>
              <a:defRPr/>
            </a:pP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 cercato il Signore: </a:t>
            </a:r>
          </a:p>
          <a:p>
            <a:pPr>
              <a:defRPr/>
            </a:pP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risposto e da ogni mia paura mi ha liberato. </a:t>
            </a:r>
            <a:endParaRPr lang="ca-E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00364" y="5072074"/>
            <a:ext cx="5918608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Gustate e vedete *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com’è buono il Signore.</a:t>
            </a:r>
            <a:endParaRPr lang="ca-ES" sz="4000" b="1" i="1" dirty="0">
              <a:solidFill>
                <a:srgbClr val="FF13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4437" y="357166"/>
            <a:ext cx="8685281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Guardate a lui e sarete raggianti, i vostri volti non dovranno arrossire. Questo povero grida e il Signore lo ascolta, lo salva da tutte le sue angosce. </a:t>
            </a:r>
            <a:endParaRPr lang="ca-ES" sz="4000" b="1" i="1" dirty="0">
              <a:solidFill>
                <a:srgbClr val="05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28926" y="4857760"/>
            <a:ext cx="5918608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Gustate e vedete *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com’è buono il Signore.</a:t>
            </a:r>
            <a:endParaRPr lang="ca-ES" sz="4000" b="1" i="1" dirty="0">
              <a:solidFill>
                <a:srgbClr val="FF13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3"/>
            <a:ext cx="9144000" cy="68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282" y="4303455"/>
            <a:ext cx="8929718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alzerò, andrò da mio padre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gli dirò: Padre, ho peccato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verso il Cielo e davanti a te.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14282" y="112842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24188" y="2214563"/>
            <a:ext cx="6119812" cy="1885950"/>
          </a:xfrm>
          <a:prstGeom prst="rect">
            <a:avLst/>
          </a:prstGeom>
          <a:solidFill>
            <a:srgbClr val="FFFFFF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79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85720" y="4919008"/>
            <a:ext cx="8643998" cy="193899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 quel tempo, si avvicinavano a Gesù tutti i pubblicani e i peccatori per ascoltarlo.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0"/>
            <a:ext cx="8715436" cy="193899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I farisei e gli scribi mormoravano dicendo: «Costui accoglie i peccatori e mangia con loro».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14282" y="428604"/>
            <a:ext cx="2786050" cy="255454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Ed egli disse loro questa parabola: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5720" y="3687901"/>
            <a:ext cx="8715436" cy="317009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«Un uomo aveva due figli. </a:t>
            </a:r>
          </a:p>
          <a:p>
            <a:r>
              <a:rPr lang="it-IT" dirty="0"/>
              <a:t>Il più giovane dei due disse al padre: “</a:t>
            </a:r>
            <a:r>
              <a:rPr lang="it-IT" dirty="0" err="1"/>
              <a:t>Padre</a:t>
            </a:r>
            <a:r>
              <a:rPr lang="it-IT" dirty="0"/>
              <a:t>, dammi la parte di patrimonio che mi spetta”. Ed egli divise tra loro le sue sostanze.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4282" y="4919008"/>
            <a:ext cx="8786874" cy="193899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Pochi giorni dopo, il figlio più giovane, raccolte tutte le sue cose, </a:t>
            </a:r>
          </a:p>
          <a:p>
            <a:r>
              <a:rPr lang="it-IT" dirty="0"/>
              <a:t>partì per un paese lontano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596" y="5534561"/>
            <a:ext cx="7143800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e là sperperò il suo patrimonio vivendo in modo dissoluto.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3" descr="Lourdes 2005 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57126" y="4303455"/>
            <a:ext cx="7572460" cy="255454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Quando ebbe speso tutto, sopraggiunse in quel paese una grande carestia ed egli cominciò 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 trovarsi nel bisogno.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2643182"/>
            <a:ext cx="8643998" cy="255454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Allora andò a mettersi al servizio di uno degli abitanti di quella regione, che lo mandò nei suoi campi a pascolare i porci.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P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2844" y="4919008"/>
            <a:ext cx="9001156" cy="193899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Avrebbe voluto saziarsi con le carrube di cui si nutrivano i porci; ma nessuno gli dava nulla.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25"/>
            <a:ext cx="9144000" cy="702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500034" y="4303455"/>
            <a:ext cx="8358246" cy="193899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Allora ritornò in sé e disse: “Quanti salariati di mio padre hanno pane in abbondanza e io qui muoio di fame!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0"/>
            <a:ext cx="8786874" cy="317009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Mi alzerò, andrò da mio padre e gli dirò: Padre, ho peccato verso il Cielo e davanti a te; non sono più degno di essere chiamato tuo figlio. Trattami come uno dei tuoi salariati”.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928662" y="571480"/>
            <a:ext cx="6715172" cy="70788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Si alzò e tornò da suo padre.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14282" y="1000108"/>
            <a:ext cx="6572264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Quando era ancora lontano, suo padre lo vide,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91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571480"/>
            <a:ext cx="4572032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ebbe compassione, </a:t>
            </a:r>
          </a:p>
          <a:p>
            <a:r>
              <a:rPr lang="it-IT" dirty="0"/>
              <a:t>gli corse incontro,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285952" y="214290"/>
            <a:ext cx="6858048" cy="70788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gli si gettò al collo e lo baciò.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85720" y="4919008"/>
            <a:ext cx="8286808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Il figlio gli disse: “Padre, ho peccato verso il Cielo e davanti a te;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val="1131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74"/>
            <a:ext cx="9144000" cy="697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357158" y="142852"/>
            <a:ext cx="6929486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non sono più degno di essere chiamato tuo figlio”.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714348" y="0"/>
            <a:ext cx="7858180" cy="37856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Ma il padre disse ai servi: “Presto, portate qui il vestito più bello e fateglielo indossare, mettetegli l’anello al dito e i sandali ai piedi. Prendete il vitello grasso, ammazzatelo,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solidFill>
            <a:srgbClr val="FFFFFF">
              <a:alpha val="74902"/>
            </a:srgbClr>
          </a:solidFill>
        </p:spPr>
      </p:pic>
      <p:sp>
        <p:nvSpPr>
          <p:cNvPr id="2" name="CasellaDiTesto 1"/>
          <p:cNvSpPr txBox="1"/>
          <p:nvPr/>
        </p:nvSpPr>
        <p:spPr>
          <a:xfrm>
            <a:off x="357158" y="4303455"/>
            <a:ext cx="8786842" cy="255454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mangiamo e facciamo festa, perché questo mio figlio era morto ed è tornato in vita, era perduto ed è stato ritrovato”.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5572140"/>
            <a:ext cx="6429420" cy="70788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E cominciarono a far festa.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85720" y="3687901"/>
            <a:ext cx="8715436" cy="317009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Il figlio maggiore si trovava nei campi. Al ritorno, quando fu vicino a casa, udì la musica e le danze; chiamò uno dei servi e gli domandò che cosa fosse tutto questo.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85720" y="0"/>
            <a:ext cx="8715436" cy="255454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Quello gli rispose: “Tuo fratello è qui e tuo padre ha fatto ammazzare il vitello grasso, perché lo ha riavuto sano e salvo”.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714348" y="6150114"/>
            <a:ext cx="8429652" cy="70788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Egli si indignò, e non voleva entrare.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4643446"/>
            <a:ext cx="8215370" cy="132343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Suo padre allora uscì a supplicarlo. Ma egli rispose a suo padre: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1841242"/>
            <a:ext cx="8715436" cy="501675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“Ecco, io ti servo da tanti anni e non ho mai disobbedito a un tuo comando, e tu non mi hai mai dato un capretto per far festa con i miei amici. Ma ora che è tornato questo tuo figlio, il quale ha divorato le tue sostanze con le prostitute, per lui hai ammazzato il vitello grasso”.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214282" y="3072348"/>
            <a:ext cx="8715436" cy="37856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it-IT" dirty="0"/>
              <a:t>Gli rispose il padre: “Figlio, tu sei sempre con me e tutto ciò che è mio è tuo; ma bisognava far festa e rallegrarsi, perché questo tuo fratello era morto ed è tornato in vita, era perduto ed è stato ritrovato”».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val="35741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0353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0"/>
            <a:ext cx="4786346" cy="5688270"/>
          </a:xfrm>
          <a:prstGeom prst="rect">
            <a:avLst/>
          </a:prstGeom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84582" y="0"/>
            <a:ext cx="8208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 dirty="0" smtClean="0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5 password per un cuore nuovo</a:t>
            </a:r>
            <a:endParaRPr lang="it-IT" sz="4800" b="1" dirty="0">
              <a:ln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36" name="Picture 12" descr="C:\Users\Fede\Desktop\quaresima 2013\cu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Fede\Desktop\quaresima 2013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Fede\Desktop\quaresima 2013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 rot="2184308">
            <a:off x="4764985" y="1813528"/>
            <a:ext cx="3524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Cambiamento</a:t>
            </a:r>
            <a:endParaRPr lang="it-IT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2051" name="Picture 3" descr="C:\Users\Fede\Desktop\quaresima 2013\old-key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1044">
            <a:off x="6725003" y="1642866"/>
            <a:ext cx="2631339" cy="7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987824" y="1583471"/>
            <a:ext cx="2013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Ascolto</a:t>
            </a:r>
            <a:endParaRPr lang="it-IT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2" y="2291357"/>
            <a:ext cx="1123950" cy="11811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 rot="21343238">
            <a:off x="619528" y="2121641"/>
            <a:ext cx="3437918" cy="7078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kern="0" spc="-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Preghiera</a:t>
            </a:r>
            <a:endParaRPr lang="it-IT" sz="4000" b="1" kern="0" spc="-40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2" y="777575"/>
            <a:ext cx="2715855" cy="2026707"/>
          </a:xfrm>
          <a:prstGeom prst="rect">
            <a:avLst/>
          </a:prstGeom>
          <a:effectLst>
            <a:glow rad="127000">
              <a:schemeClr val="bg1">
                <a:alpha val="54000"/>
              </a:schemeClr>
            </a:glow>
          </a:effectLst>
        </p:spPr>
      </p:pic>
      <p:sp>
        <p:nvSpPr>
          <p:cNvPr id="14" name="Rettangolo 13"/>
          <p:cNvSpPr/>
          <p:nvPr/>
        </p:nvSpPr>
        <p:spPr>
          <a:xfrm rot="20161407">
            <a:off x="1903209" y="3613701"/>
            <a:ext cx="3437918" cy="7078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kern="0" spc="-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Perdono</a:t>
            </a:r>
            <a:endParaRPr lang="it-IT" sz="4000" b="1" kern="0" spc="-40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9" y="-1137643"/>
            <a:ext cx="6858000" cy="6858000"/>
          </a:xfrm>
          <a:prstGeom prst="rect">
            <a:avLst/>
          </a:prstGeom>
          <a:effectLst>
            <a:glow rad="127000">
              <a:schemeClr val="bg1">
                <a:alpha val="4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48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27743 0.28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14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RUi4tWoe4Jz8IoIAMHJL7W-uoxfj1GNLq3dBxxw-bOjCLpECQ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74" y="0"/>
            <a:ext cx="9144000" cy="68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42976" y="103038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FRUTTO DELLA NOSTRA TERRA</a:t>
            </a:r>
          </a:p>
        </p:txBody>
      </p:sp>
    </p:spTree>
    <p:extLst>
      <p:ext uri="{BB962C8B-B14F-4D97-AF65-F5344CB8AC3E}">
        <p14:creationId xmlns:p14="http://schemas.microsoft.com/office/powerpoint/2010/main" val="19480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</a:p>
        </p:txBody>
      </p:sp>
    </p:spTree>
    <p:extLst>
      <p:ext uri="{BB962C8B-B14F-4D97-AF65-F5344CB8AC3E}">
        <p14:creationId xmlns:p14="http://schemas.microsoft.com/office/powerpoint/2010/main" val="277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722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pane della nostra vita, </a:t>
            </a:r>
          </a:p>
        </p:txBody>
      </p:sp>
    </p:spTree>
    <p:extLst>
      <p:ext uri="{BB962C8B-B14F-4D97-AF65-F5344CB8AC3E}">
        <p14:creationId xmlns:p14="http://schemas.microsoft.com/office/powerpoint/2010/main" val="932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cibo della quotidianità. </a:t>
            </a:r>
          </a:p>
        </p:txBody>
      </p:sp>
    </p:spTree>
    <p:extLst>
      <p:ext uri="{BB962C8B-B14F-4D97-AF65-F5344CB8AC3E}">
        <p14:creationId xmlns:p14="http://schemas.microsoft.com/office/powerpoint/2010/main" val="33589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un giorno,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spezzavi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i tuoi,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pane, cibo vero dell’umanità.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937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236784" cy="707886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</a:p>
        </p:txBody>
      </p:sp>
    </p:spTree>
    <p:extLst>
      <p:ext uri="{BB962C8B-B14F-4D97-AF65-F5344CB8AC3E}">
        <p14:creationId xmlns:p14="http://schemas.microsoft.com/office/powerpoint/2010/main" val="14509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2837636" cy="707886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</a:p>
        </p:txBody>
      </p:sp>
    </p:spTree>
    <p:extLst>
      <p:ext uri="{BB962C8B-B14F-4D97-AF65-F5344CB8AC3E}">
        <p14:creationId xmlns:p14="http://schemas.microsoft.com/office/powerpoint/2010/main" val="27791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832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86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</a:p>
        </p:txBody>
      </p:sp>
    </p:spTree>
    <p:extLst>
      <p:ext uri="{BB962C8B-B14F-4D97-AF65-F5344CB8AC3E}">
        <p14:creationId xmlns:p14="http://schemas.microsoft.com/office/powerpoint/2010/main" val="1033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</a:p>
        </p:txBody>
      </p:sp>
    </p:spTree>
    <p:extLst>
      <p:ext uri="{BB962C8B-B14F-4D97-AF65-F5344CB8AC3E}">
        <p14:creationId xmlns:p14="http://schemas.microsoft.com/office/powerpoint/2010/main" val="11126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vino delle nostre vigne,</a:t>
            </a:r>
          </a:p>
        </p:txBody>
      </p:sp>
    </p:spTree>
    <p:extLst>
      <p:ext uri="{BB962C8B-B14F-4D97-AF65-F5344CB8AC3E}">
        <p14:creationId xmlns:p14="http://schemas.microsoft.com/office/powerpoint/2010/main" val="1702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strad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Scusa, Signore.</a:t>
            </a:r>
          </a:p>
        </p:txBody>
      </p:sp>
    </p:spTree>
    <p:extLst>
      <p:ext uri="{BB962C8B-B14F-4D97-AF65-F5344CB8AC3E}">
        <p14:creationId xmlns:p14="http://schemas.microsoft.com/office/powerpoint/2010/main" val="31695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sulla mensa dei fratelli tuoi. </a:t>
            </a:r>
          </a:p>
        </p:txBody>
      </p:sp>
    </p:spTree>
    <p:extLst>
      <p:ext uri="{BB962C8B-B14F-4D97-AF65-F5344CB8AC3E}">
        <p14:creationId xmlns:p14="http://schemas.microsoft.com/office/powerpoint/2010/main" val="35778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954340" cy="255454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un giorno,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bevevi con i tuoi,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vino,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ti doni per la vita mia.</a:t>
            </a:r>
          </a:p>
        </p:txBody>
      </p:sp>
    </p:spTree>
    <p:extLst>
      <p:ext uri="{BB962C8B-B14F-4D97-AF65-F5344CB8AC3E}">
        <p14:creationId xmlns:p14="http://schemas.microsoft.com/office/powerpoint/2010/main" val="12274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236784" cy="707886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</a:p>
        </p:txBody>
      </p:sp>
    </p:spTree>
    <p:extLst>
      <p:ext uri="{BB962C8B-B14F-4D97-AF65-F5344CB8AC3E}">
        <p14:creationId xmlns:p14="http://schemas.microsoft.com/office/powerpoint/2010/main" val="8013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2837636" cy="707886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</a:p>
        </p:txBody>
      </p:sp>
    </p:spTree>
    <p:extLst>
      <p:ext uri="{BB962C8B-B14F-4D97-AF65-F5344CB8AC3E}">
        <p14:creationId xmlns:p14="http://schemas.microsoft.com/office/powerpoint/2010/main" val="3365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727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04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4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2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6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26793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_z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381"/>
            <a:ext cx="9144000" cy="68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504" y="188640"/>
            <a:ext cx="878497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ca-ES"/>
            </a:defPPr>
            <a:lvl1pPr eaLnBrk="0" hangingPunct="0">
              <a:spcBef>
                <a:spcPct val="50000"/>
              </a:spcBef>
              <a:defRPr sz="4000">
                <a:latin typeface="Cooper Black" pitchFamily="18" charset="0"/>
              </a:defRPr>
            </a:lvl1pPr>
          </a:lstStyle>
          <a:p>
            <a:r>
              <a:rPr lang="it-IT" dirty="0">
                <a:solidFill>
                  <a:srgbClr val="000000"/>
                </a:solidFill>
              </a:rPr>
              <a:t>Scusa, Signor,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se bussiamo alla porta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del tuo cuore; siamo noi.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Scusa Signore, se chiediamo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8770" y="2743185"/>
            <a:ext cx="314708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mendicanti dell'amore un ristoro da te.</a:t>
            </a:r>
          </a:p>
        </p:txBody>
      </p:sp>
    </p:spTree>
    <p:extLst>
      <p:ext uri="{BB962C8B-B14F-4D97-AF65-F5344CB8AC3E}">
        <p14:creationId xmlns:p14="http://schemas.microsoft.com/office/powerpoint/2010/main" val="40284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23167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a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2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nell’alto </a:t>
            </a:r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dei cieli</a:t>
            </a:r>
          </a:p>
        </p:txBody>
      </p:sp>
    </p:spTree>
    <p:extLst>
      <p:ext uri="{BB962C8B-B14F-4D97-AF65-F5344CB8AC3E}">
        <p14:creationId xmlns:p14="http://schemas.microsoft.com/office/powerpoint/2010/main" val="7218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4270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7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0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7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oglia di carmenere, 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6452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4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1111" y="0"/>
            <a:ext cx="4000500" cy="3170099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</a:p>
        </p:txBody>
      </p:sp>
    </p:spTree>
    <p:extLst>
      <p:ext uri="{BB962C8B-B14F-4D97-AF65-F5344CB8AC3E}">
        <p14:creationId xmlns:p14="http://schemas.microsoft.com/office/powerpoint/2010/main" val="17637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.123rf.com/400wm/400/400/asiap/asiap1103/asiap110300190/9143594-triduo-pasquale-l-39-ultima-cena-e-l-39-istituzione-del-popolo-eucaristia-e-contemporanea--astrazio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9" y="-1"/>
            <a:ext cx="9144000" cy="689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96451" y="450912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Pace a voi: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come un canto all’unisono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che sale dalle nostre città.</a:t>
            </a:r>
          </a:p>
        </p:txBody>
      </p:sp>
    </p:spTree>
    <p:extLst>
      <p:ext uri="{BB962C8B-B14F-4D97-AF65-F5344CB8AC3E}">
        <p14:creationId xmlns:p14="http://schemas.microsoft.com/office/powerpoint/2010/main" val="19951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5724128" y="571500"/>
            <a:ext cx="3419872" cy="440120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</a:t>
            </a:r>
            <a:endParaRPr lang="it-IT" sz="4000" dirty="0" smtClean="0">
              <a:solidFill>
                <a:srgbClr val="000000"/>
              </a:solidFill>
              <a:latin typeface="Cooper Black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it-IT" sz="4000" dirty="0" smtClean="0">
                <a:solidFill>
                  <a:srgbClr val="000000"/>
                </a:solidFill>
                <a:latin typeface="Cooper Black" pitchFamily="18" charset="0"/>
              </a:rPr>
              <a:t>sulla </a:t>
            </a: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terra com’è </a:t>
            </a:r>
            <a:endParaRPr lang="it-IT" sz="4000" dirty="0" smtClean="0">
              <a:solidFill>
                <a:srgbClr val="000000"/>
              </a:solidFill>
              <a:latin typeface="Cooper Black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it-IT" sz="4000" dirty="0" smtClean="0">
                <a:solidFill>
                  <a:srgbClr val="000000"/>
                </a:solidFill>
                <a:latin typeface="Cooper Black" pitchFamily="18" charset="0"/>
              </a:rPr>
              <a:t>nei </a:t>
            </a: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cieli. </a:t>
            </a:r>
          </a:p>
        </p:txBody>
      </p:sp>
    </p:spTree>
    <p:extLst>
      <p:ext uri="{BB962C8B-B14F-4D97-AF65-F5344CB8AC3E}">
        <p14:creationId xmlns:p14="http://schemas.microsoft.com/office/powerpoint/2010/main" val="25648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asiap/asiap1103/asiap110300148/9143506-triduo-pasquale-l-39-ultima-cena-e-l-39-istituzione-dell-39-eucaristia--astratto-illustrazio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3687" y="4653136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Pace sia, pace a voi: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la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tua pace sarà gioia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nei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nostri occhi, nei cuori.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8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  <p:extLst>
      <p:ext uri="{BB962C8B-B14F-4D97-AF65-F5344CB8AC3E}">
        <p14:creationId xmlns:p14="http://schemas.microsoft.com/office/powerpoint/2010/main" val="18423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10490" y="0"/>
            <a:ext cx="7643812" cy="5632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146" name="Picture 2" descr="http://somos.vicencianos.org/files/2011/06/eucarist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24" y="4941168"/>
            <a:ext cx="2578976" cy="19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2229</Words>
  <Application>Microsoft Office PowerPoint</Application>
  <PresentationFormat>Presentazione su schermo (4:3)</PresentationFormat>
  <Paragraphs>296</Paragraphs>
  <Slides>127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22</vt:i4>
      </vt:variant>
      <vt:variant>
        <vt:lpstr>Titoli diapositive</vt:lpstr>
      </vt:variant>
      <vt:variant>
        <vt:i4>127</vt:i4>
      </vt:variant>
    </vt:vector>
  </HeadingPairs>
  <TitlesOfParts>
    <vt:vector size="162" baseType="lpstr">
      <vt:lpstr>Arial</vt:lpstr>
      <vt:lpstr>Arial Black</vt:lpstr>
      <vt:lpstr>Arial Rounded MT Bold</vt:lpstr>
      <vt:lpstr>Calibri</vt:lpstr>
      <vt:lpstr>Comic Sans MS</vt:lpstr>
      <vt:lpstr>Cooper Black</vt:lpstr>
      <vt:lpstr>Courier New</vt:lpstr>
      <vt:lpstr>Impact</vt:lpstr>
      <vt:lpstr>Lucida Calligraphy</vt:lpstr>
      <vt:lpstr>Tahoma</vt:lpstr>
      <vt:lpstr>Times</vt:lpstr>
      <vt:lpstr>Times New Roman</vt:lpstr>
      <vt:lpstr>Wingdings</vt:lpstr>
      <vt:lpstr>En blanco</vt:lpstr>
      <vt:lpstr>1_En blanco</vt:lpstr>
      <vt:lpstr>2_En blanco</vt:lpstr>
      <vt:lpstr>Tema di Office</vt:lpstr>
      <vt:lpstr>2_Struttura predefinita</vt:lpstr>
      <vt:lpstr>2_Tema di Office</vt:lpstr>
      <vt:lpstr>1_Tema di Office</vt:lpstr>
      <vt:lpstr>3_En blanco</vt:lpstr>
      <vt:lpstr>6_Tema di Office</vt:lpstr>
      <vt:lpstr>Struttura predefinita</vt:lpstr>
      <vt:lpstr>4_En blanco</vt:lpstr>
      <vt:lpstr>6_En blanco</vt:lpstr>
      <vt:lpstr>5_En blanco</vt:lpstr>
      <vt:lpstr>7_En blanco</vt:lpstr>
      <vt:lpstr>8_En blanco</vt:lpstr>
      <vt:lpstr>3_Struttura predefinita</vt:lpstr>
      <vt:lpstr>5_Tema di Office</vt:lpstr>
      <vt:lpstr>8_Tema di Office</vt:lpstr>
      <vt:lpstr>9_Tema di Office</vt:lpstr>
      <vt:lpstr>15_Tema di Office</vt:lpstr>
      <vt:lpstr>4_Struttura predefinita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keywords>Quaresima 2</cp:keywords>
  <cp:lastModifiedBy>Federico B.</cp:lastModifiedBy>
  <cp:revision>115</cp:revision>
  <dcterms:created xsi:type="dcterms:W3CDTF">2004-02-08T06:47:58Z</dcterms:created>
  <dcterms:modified xsi:type="dcterms:W3CDTF">2013-03-09T22:08:40Z</dcterms:modified>
</cp:coreProperties>
</file>